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9400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Artificial Intelligence in Finance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23588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Artificial intelligence (AI) is transforming the financial services industry, offering powerful solutions to complex challenges.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32209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5329714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5303639"/>
            <a:ext cx="262913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Jayesh Sharmila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Future of AI in the Financial Services Industry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will continue to shape the financial services industry, driving innovation, efficiency, and personalized experiences.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00808"/>
            <a:ext cx="829163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Applications of AI in Finance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0037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Fraud Detection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593425"/>
            <a:ext cx="27739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algorithms can analyze large datasets to identify fraudulent transactions and patterns.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3003709"/>
            <a:ext cx="27739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Investment Decisions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247793" y="3936325"/>
            <a:ext cx="277391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portfolio management tools can optimize investment strategies and generate personalized recommendations.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0037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Predictive Analytics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31549" y="3593425"/>
            <a:ext cx="277391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analyze market trends and economic indicators to forecast future financial performance.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30037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Customer Service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015305" y="3593425"/>
            <a:ext cx="27739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chatbots can provide 24/7 customer support and personalize financial services.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3285" y="627698"/>
            <a:ext cx="7550229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AI-Driven Fraud Detection and Prevention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285" y="2234089"/>
            <a:ext cx="569238" cy="5692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3285" y="3030974"/>
            <a:ext cx="257186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Monitoring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283285" y="3483769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systems can analyze transactions in real time, flagging suspicious activity.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136" y="2234089"/>
            <a:ext cx="569238" cy="5692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9136" y="3030974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Pattern Recognition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229136" y="3483769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detect unusual patterns in spending habits and transaction data that may indicate fraud.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85" y="5259467"/>
            <a:ext cx="569238" cy="5692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3285" y="6056352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Enhanced Security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283285" y="6509147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helps financial institutions strengthen security measures and prevent future fraud.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9983" y="645438"/>
            <a:ext cx="12990433" cy="1301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AI-Powered Portfolio Management and Investment Decisions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5851" y="2415540"/>
            <a:ext cx="2143363" cy="16839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4072" y="3240524"/>
            <a:ext cx="126683" cy="468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5373410" y="2837140"/>
            <a:ext cx="3949184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Recommendations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373410" y="3303032"/>
            <a:ext cx="7040642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tailor investment strategies to individual risk profiles and goals.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197673" y="4113371"/>
            <a:ext cx="8554283" cy="15240"/>
          </a:xfrm>
          <a:prstGeom prst="roundRect">
            <a:avLst>
              <a:gd name="adj" fmla="val 2306154"/>
            </a:avLst>
          </a:prstGeom>
          <a:solidFill>
            <a:srgbClr val="16FFB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169" y="4157901"/>
            <a:ext cx="4286726" cy="168390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5974" y="4765477"/>
            <a:ext cx="162878" cy="468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6445091" y="4392097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Automated Trading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6445091" y="4857988"/>
            <a:ext cx="7131129" cy="749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algorithms can execute trades based on predefined parameters and market conditions.</a:t>
            </a:r>
            <a:endParaRPr lang="en-US" sz="1800" dirty="0"/>
          </a:p>
        </p:txBody>
      </p:sp>
      <p:sp>
        <p:nvSpPr>
          <p:cNvPr id="12" name="Shape 8"/>
          <p:cNvSpPr/>
          <p:nvPr/>
        </p:nvSpPr>
        <p:spPr>
          <a:xfrm>
            <a:off x="6269355" y="5855732"/>
            <a:ext cx="7482602" cy="15240"/>
          </a:xfrm>
          <a:prstGeom prst="roundRect">
            <a:avLst>
              <a:gd name="adj" fmla="val 2306154"/>
            </a:avLst>
          </a:prstGeom>
          <a:solidFill>
            <a:srgbClr val="29DDD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68" y="5900261"/>
            <a:ext cx="6430208" cy="168390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1688" y="6507837"/>
            <a:ext cx="171450" cy="468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0"/>
          <p:cNvSpPr/>
          <p:nvPr/>
        </p:nvSpPr>
        <p:spPr>
          <a:xfrm>
            <a:off x="7516773" y="6134457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Risk Management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7516773" y="6600349"/>
            <a:ext cx="6059448" cy="749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help assess and mitigate risks associated with investments.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6773" y="858083"/>
            <a:ext cx="12936855" cy="1344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Leveraging AI for Predictive Analytics and Forecasting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846773" y="2686169"/>
            <a:ext cx="2156103" cy="1352074"/>
          </a:xfrm>
          <a:prstGeom prst="roundRect">
            <a:avLst>
              <a:gd name="adj" fmla="val 2684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11568" y="3120271"/>
            <a:ext cx="130850" cy="483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244810" y="2928104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Market Trends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3244810" y="3409236"/>
            <a:ext cx="9540716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algorithms can identify patterns and trends in market data to forecast future movements.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23843" y="4023003"/>
            <a:ext cx="10538817" cy="15240"/>
          </a:xfrm>
          <a:prstGeom prst="roundRect">
            <a:avLst>
              <a:gd name="adj" fmla="val 2381490"/>
            </a:avLst>
          </a:prstGeom>
          <a:solidFill>
            <a:srgbClr val="16FFBB"/>
          </a:solidFill>
          <a:ln/>
        </p:spPr>
      </p:sp>
      <p:sp>
        <p:nvSpPr>
          <p:cNvPr id="8" name="Shape 6"/>
          <p:cNvSpPr/>
          <p:nvPr/>
        </p:nvSpPr>
        <p:spPr>
          <a:xfrm>
            <a:off x="846773" y="4159210"/>
            <a:ext cx="4312206" cy="1352074"/>
          </a:xfrm>
          <a:prstGeom prst="roundRect">
            <a:avLst>
              <a:gd name="adj" fmla="val 2684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11568" y="4593312"/>
            <a:ext cx="168235" cy="483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5400913" y="4401145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Economic Indicators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400913" y="4882277"/>
            <a:ext cx="7987784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analyze economic indicators to predict economic growth or recession.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79946" y="5496044"/>
            <a:ext cx="8382714" cy="15240"/>
          </a:xfrm>
          <a:prstGeom prst="roundRect">
            <a:avLst>
              <a:gd name="adj" fmla="val 2381490"/>
            </a:avLst>
          </a:prstGeom>
          <a:solidFill>
            <a:srgbClr val="29DDDA"/>
          </a:solidFill>
          <a:ln/>
        </p:spPr>
      </p:sp>
      <p:sp>
        <p:nvSpPr>
          <p:cNvPr id="13" name="Shape 11"/>
          <p:cNvSpPr/>
          <p:nvPr/>
        </p:nvSpPr>
        <p:spPr>
          <a:xfrm>
            <a:off x="846773" y="5632252"/>
            <a:ext cx="6468428" cy="1739146"/>
          </a:xfrm>
          <a:prstGeom prst="roundRect">
            <a:avLst>
              <a:gd name="adj" fmla="val 2086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11568" y="6259830"/>
            <a:ext cx="177165" cy="483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7557135" y="5874187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Risk Assessment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7557135" y="6355318"/>
            <a:ext cx="5984557" cy="774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help assess credit risk, market risk, and other financial risks.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1818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AI-Enabled Customer Service and Personalization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460069"/>
            <a:ext cx="3584615" cy="2968704"/>
          </a:xfrm>
          <a:prstGeom prst="roundRect">
            <a:avLst>
              <a:gd name="adj" fmla="val 124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41333" y="273736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24/7 Availability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41333" y="3228380"/>
            <a:ext cx="303002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chatbots can provide instant support to customers around the clock.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460069"/>
            <a:ext cx="3584615" cy="2968704"/>
          </a:xfrm>
          <a:prstGeom prst="roundRect">
            <a:avLst>
              <a:gd name="adj" fmla="val 124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72764" y="2737366"/>
            <a:ext cx="303002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Recommendations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72764" y="3571280"/>
            <a:ext cx="303002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analyze customer data to offer tailored financial products and services.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675590"/>
            <a:ext cx="7415927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1333" y="59528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Enhanced Efficiency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41333" y="6443901"/>
            <a:ext cx="6861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chatbots can handle routine inquiries, freeing up human agents for more complex tasks.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10000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Enhancing Risk Management with AI and Machine Learning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829538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42812" y="58295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Fraud Detection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542812" y="6320552"/>
            <a:ext cx="345745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identify suspicious transactions and prevent financial losses.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5829538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25860" y="5829538"/>
            <a:ext cx="305704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Credit Risk Assessment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925860" y="6320552"/>
            <a:ext cx="345745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analyze creditworthiness to make informed lending decisions.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829538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08908" y="5829538"/>
            <a:ext cx="32999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Market Risk Management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308908" y="6320552"/>
            <a:ext cx="345745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help mitigate market risks by predicting and managing market volatility.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528" y="719733"/>
            <a:ext cx="7926943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Ethical Considerations and Regulatory Implications of AI in Finance</a:t>
            </a:r>
            <a:endParaRPr lang="en-US" sz="3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28" y="1946315"/>
            <a:ext cx="869275" cy="13908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38551" y="2120146"/>
            <a:ext cx="1931789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Privacy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1738551" y="2465903"/>
            <a:ext cx="679692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systems require access to sensitive financial data, raising privacy concerns.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28" y="3337203"/>
            <a:ext cx="869275" cy="13908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38551" y="3511034"/>
            <a:ext cx="1931789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Algorithmic Bias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1738551" y="3856792"/>
            <a:ext cx="679692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algorithms can perpetuate biases present in the data they are trained on.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28" y="4728091"/>
            <a:ext cx="869275" cy="13908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38551" y="4901922"/>
            <a:ext cx="291738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Transparency and Explainability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1738551" y="5247680"/>
            <a:ext cx="6796921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is crucial to understand how AI systems reach their conclusions and ensure transparency.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28" y="6118979"/>
            <a:ext cx="869275" cy="13908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38551" y="6292810"/>
            <a:ext cx="1941076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Regulatory Oversight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1738551" y="6638568"/>
            <a:ext cx="679692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Governments are developing regulations to ensure responsible use of AI in finance.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305" y="605671"/>
            <a:ext cx="7687389" cy="1156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Overcoming Challenges and Barriers to AI Adoption in Finance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28305" y="2177772"/>
            <a:ext cx="3687604" cy="686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1416010" y="3124319"/>
            <a:ext cx="2312194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Quality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28305" y="3538061"/>
            <a:ext cx="3687604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systems require clean and accurate data for optimal performance.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27972" y="2177772"/>
            <a:ext cx="3687723" cy="686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5400" dirty="0"/>
          </a:p>
        </p:txBody>
      </p:sp>
      <p:sp>
        <p:nvSpPr>
          <p:cNvPr id="8" name="Text 5"/>
          <p:cNvSpPr/>
          <p:nvPr/>
        </p:nvSpPr>
        <p:spPr>
          <a:xfrm>
            <a:off x="5415677" y="3124319"/>
            <a:ext cx="2312194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Talent Gap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4727972" y="3538061"/>
            <a:ext cx="3687723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There is a need for skilled professionals to develop, deploy, and manage AI systems.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28305" y="5264944"/>
            <a:ext cx="3687604" cy="686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5400" dirty="0"/>
          </a:p>
        </p:txBody>
      </p:sp>
      <p:sp>
        <p:nvSpPr>
          <p:cNvPr id="11" name="Text 8"/>
          <p:cNvSpPr/>
          <p:nvPr/>
        </p:nvSpPr>
        <p:spPr>
          <a:xfrm>
            <a:off x="1297781" y="6211491"/>
            <a:ext cx="2548533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Cost of Implementation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728305" y="6625233"/>
            <a:ext cx="3687604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Developing and deploying AI systems can be expensive, requiring significant investments.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2025-01-19T11:46:26Z</dcterms:created>
  <dcterms:modified xsi:type="dcterms:W3CDTF">2025-01-19T11:46:26Z</dcterms:modified>
</cp:coreProperties>
</file>